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6" r:id="rId8"/>
    <p:sldId id="268" r:id="rId9"/>
    <p:sldId id="269" r:id="rId10"/>
    <p:sldId id="270" r:id="rId11"/>
    <p:sldId id="271" r:id="rId12"/>
    <p:sldId id="272" r:id="rId13"/>
    <p:sldId id="275" r:id="rId14"/>
    <p:sldId id="278" r:id="rId15"/>
    <p:sldId id="283" r:id="rId16"/>
    <p:sldId id="280" r:id="rId1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2556" autoAdjust="0"/>
  </p:normalViewPr>
  <p:slideViewPr>
    <p:cSldViewPr>
      <p:cViewPr>
        <p:scale>
          <a:sx n="60" d="100"/>
          <a:sy n="60" d="100"/>
        </p:scale>
        <p:origin x="-2874" y="-15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5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7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70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70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2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5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8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2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1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4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70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1084" y="1754718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3486548" y="1754718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2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5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1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1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681288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5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Tm="2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8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2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2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2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50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2000">
    <p:wheel spokes="3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8" y="1785918"/>
            <a:ext cx="5900757" cy="6500858"/>
          </a:xfrm>
        </p:spPr>
        <p:txBody>
          <a:bodyPr>
            <a:normAutofit/>
          </a:bodyPr>
          <a:lstStyle/>
          <a:p>
            <a:r>
              <a:rPr lang="ru-RU" sz="9600" dirty="0" smtClean="0"/>
              <a:t>О НАС ПИШУТ…</a:t>
            </a:r>
            <a:endParaRPr lang="ru-RU" sz="9600" dirty="0"/>
          </a:p>
        </p:txBody>
      </p:sp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604" y="357158"/>
            <a:ext cx="5786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Публикации в газете «Школьник» </a:t>
            </a:r>
          </a:p>
          <a:p>
            <a:pPr algn="ctr"/>
            <a:r>
              <a:rPr lang="ru-RU" sz="4800" b="1" dirty="0" err="1" smtClean="0"/>
              <a:t>Юго-Востока</a:t>
            </a:r>
            <a:r>
              <a:rPr lang="ru-RU" sz="4800" b="1" dirty="0" smtClean="0"/>
              <a:t> Москвы</a:t>
            </a:r>
            <a:endParaRPr lang="ru-RU" sz="4800" b="1" dirty="0"/>
          </a:p>
        </p:txBody>
      </p:sp>
      <p:pic>
        <p:nvPicPr>
          <p:cNvPr id="4" name="Рисунок 3" descr="IMG_2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56" y="2714612"/>
            <a:ext cx="6473287" cy="6215106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91" y="285720"/>
            <a:ext cx="6699018" cy="8643998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390" y="285720"/>
            <a:ext cx="3108296" cy="4071966"/>
          </a:xfrm>
          <a:prstGeom prst="rect">
            <a:avLst/>
          </a:prstGeom>
        </p:spPr>
      </p:pic>
      <p:pic>
        <p:nvPicPr>
          <p:cNvPr id="4" name="Рисунок 3" descr="IMG_2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306" y="3786150"/>
            <a:ext cx="4143380" cy="5357850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86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90" y="214282"/>
            <a:ext cx="4143404" cy="5006649"/>
          </a:xfrm>
          <a:prstGeom prst="rect">
            <a:avLst/>
          </a:prstGeom>
        </p:spPr>
      </p:pic>
      <p:pic>
        <p:nvPicPr>
          <p:cNvPr id="3" name="Рисунок 2" descr="IMG_2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5319842"/>
            <a:ext cx="3168848" cy="3609876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777" y="285720"/>
            <a:ext cx="3092223" cy="4250561"/>
          </a:xfrm>
          <a:prstGeom prst="rect">
            <a:avLst/>
          </a:prstGeom>
        </p:spPr>
      </p:pic>
      <p:pic>
        <p:nvPicPr>
          <p:cNvPr id="3" name="Рисунок 2" descr="IMG_2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5993" y="4071934"/>
            <a:ext cx="3570210" cy="4786346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42" y="357158"/>
            <a:ext cx="607223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Публикация 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о проведении 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в рамках фестиваля «Литературный венок России»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недели русского языка и литературы в школе, приуроченной к 150-летию со дня рождения А.П. Чехова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90" y="250001"/>
            <a:ext cx="3000396" cy="4321999"/>
          </a:xfrm>
          <a:prstGeom prst="rect">
            <a:avLst/>
          </a:prstGeom>
        </p:spPr>
      </p:pic>
      <p:pic>
        <p:nvPicPr>
          <p:cNvPr id="3" name="Рисунок 2" descr="IMG_2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14282"/>
            <a:ext cx="3214710" cy="4357718"/>
          </a:xfrm>
          <a:prstGeom prst="rect">
            <a:avLst/>
          </a:prstGeom>
        </p:spPr>
      </p:pic>
      <p:pic>
        <p:nvPicPr>
          <p:cNvPr id="4" name="Рисунок 3" descr="IMG_2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26" y="4786314"/>
            <a:ext cx="3945228" cy="4143404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214282"/>
            <a:ext cx="6172200" cy="8572560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25000"/>
                  </a:schemeClr>
                </a:solidFill>
              </a:rPr>
              <a:t>Публикация в газете</a:t>
            </a:r>
            <a:br>
              <a:rPr lang="ru-RU" sz="45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25000"/>
                  </a:schemeClr>
                </a:solidFill>
              </a:rPr>
              <a:t> «Педагогические вести» о выступлении коллектива Школьного методического театра «Маска» с литературным салоном по произведениям </a:t>
            </a:r>
            <a:br>
              <a:rPr lang="ru-RU" sz="45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25000"/>
                  </a:schemeClr>
                </a:solidFill>
              </a:rPr>
              <a:t>А.П. Чехова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90" y="224835"/>
            <a:ext cx="3214710" cy="434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4286248"/>
            <a:ext cx="3429023" cy="461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64" y="214282"/>
            <a:ext cx="6343672" cy="31432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Публикация победителей окружного конкурса </a:t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III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 Московского литературного фестиваля «Книга собирает друзей»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в том числе, команда школы №460)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3143240"/>
            <a:ext cx="6357981" cy="579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50" y="285720"/>
            <a:ext cx="6515100" cy="2714644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>
                <a:latin typeface="Arial Black" pitchFamily="34" charset="0"/>
              </a:rPr>
              <a:t>Публикация в газете педагогического сообщества «Педагогические вести» победителей городского тура </a:t>
            </a:r>
            <a:r>
              <a:rPr lang="en-US" sz="4000" b="1" dirty="0" smtClean="0">
                <a:latin typeface="Arial Black" pitchFamily="34" charset="0"/>
              </a:rPr>
              <a:t>III</a:t>
            </a:r>
            <a:r>
              <a:rPr lang="ru-RU" sz="4000" b="1" dirty="0" smtClean="0">
                <a:latin typeface="Arial Black" pitchFamily="34" charset="0"/>
              </a:rPr>
              <a:t> Московского международного фестиваля «Книга собирает друзей» </a:t>
            </a:r>
          </a:p>
          <a:p>
            <a:pPr algn="ctr">
              <a:buNone/>
            </a:pPr>
            <a:r>
              <a:rPr lang="ru-RU" sz="4000" b="1" dirty="0" smtClean="0">
                <a:latin typeface="Arial Black" pitchFamily="34" charset="0"/>
              </a:rPr>
              <a:t>(среди 7-10 классов школа №460 заняла </a:t>
            </a:r>
            <a:r>
              <a:rPr lang="en-US" sz="4000" b="1" u="sng" dirty="0" smtClean="0">
                <a:latin typeface="Arial Black" pitchFamily="34" charset="0"/>
              </a:rPr>
              <a:t>I</a:t>
            </a:r>
            <a:r>
              <a:rPr lang="ru-RU" sz="4000" b="1" u="sng" dirty="0" smtClean="0">
                <a:latin typeface="Arial Black" pitchFamily="34" charset="0"/>
              </a:rPr>
              <a:t> место</a:t>
            </a:r>
            <a:r>
              <a:rPr lang="ru-RU" sz="4000" b="1" dirty="0" smtClean="0">
                <a:latin typeface="Arial Black" pitchFamily="34" charset="0"/>
              </a:rPr>
              <a:t>)</a:t>
            </a:r>
            <a:endParaRPr lang="ru-RU" sz="4000" b="1" dirty="0">
              <a:latin typeface="Arial Black" pitchFamily="34" charset="0"/>
            </a:endParaRPr>
          </a:p>
        </p:txBody>
      </p:sp>
      <p:pic>
        <p:nvPicPr>
          <p:cNvPr id="4" name="Рисунок 3" descr="IMG_2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90" y="2643174"/>
            <a:ext cx="6429420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90" y="214283"/>
            <a:ext cx="6286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Публикация о городском семинаре «Театр книги в системе творческой читательской деятельности учащихся в условиях реализации национальной образовательной инициативы Президента Российской Федерации Д.А. Медведева «Наша новая школа»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 descr="IMG_2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90" y="2428861"/>
            <a:ext cx="6429420" cy="643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8596"/>
            <a:ext cx="65151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Публикации стихов собственного сочинения учащихся о школе</a:t>
            </a:r>
            <a:endParaRPr lang="ru-RU" b="1" dirty="0"/>
          </a:p>
        </p:txBody>
      </p:sp>
      <p:pic>
        <p:nvPicPr>
          <p:cNvPr id="3" name="Рисунок 2" descr="IMG_2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122" y="2000232"/>
            <a:ext cx="6573755" cy="6786578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90" y="0"/>
            <a:ext cx="4786346" cy="5000646"/>
          </a:xfrm>
          <a:prstGeom prst="rect">
            <a:avLst/>
          </a:prstGeom>
        </p:spPr>
      </p:pic>
      <p:pic>
        <p:nvPicPr>
          <p:cNvPr id="4" name="Рисунок 3" descr="IMG_2293.JPG"/>
          <p:cNvPicPr>
            <a:picLocks noChangeAspect="1"/>
          </p:cNvPicPr>
          <p:nvPr/>
        </p:nvPicPr>
        <p:blipFill>
          <a:blip r:embed="rId3" cstate="print"/>
          <a:srcRect l="5619" r="8691" b="3208"/>
          <a:stretch>
            <a:fillRect/>
          </a:stretch>
        </p:blipFill>
        <p:spPr>
          <a:xfrm>
            <a:off x="2357430" y="5000628"/>
            <a:ext cx="4357718" cy="4000528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5.JPG"/>
          <p:cNvPicPr>
            <a:picLocks noChangeAspect="1"/>
          </p:cNvPicPr>
          <p:nvPr/>
        </p:nvPicPr>
        <p:blipFill>
          <a:blip r:embed="rId2" cstate="print"/>
          <a:srcRect l="11864"/>
          <a:stretch>
            <a:fillRect/>
          </a:stretch>
        </p:blipFill>
        <p:spPr>
          <a:xfrm>
            <a:off x="142852" y="142844"/>
            <a:ext cx="3714752" cy="5312464"/>
          </a:xfrm>
          <a:prstGeom prst="rect">
            <a:avLst/>
          </a:prstGeom>
        </p:spPr>
      </p:pic>
      <p:pic>
        <p:nvPicPr>
          <p:cNvPr id="3" name="Содержимое 8" descr="IMG_2292.JPG"/>
          <p:cNvPicPr>
            <a:picLocks noChangeAspect="1"/>
          </p:cNvPicPr>
          <p:nvPr/>
        </p:nvPicPr>
        <p:blipFill>
          <a:blip r:embed="rId3" cstate="print"/>
          <a:srcRect l="11290" t="10635" r="6452" b="4285"/>
          <a:stretch>
            <a:fillRect/>
          </a:stretch>
        </p:blipFill>
        <p:spPr>
          <a:xfrm>
            <a:off x="3000372" y="5500694"/>
            <a:ext cx="3643338" cy="3429024"/>
          </a:xfrm>
          <a:prstGeom prst="rect">
            <a:avLst/>
          </a:prstGeom>
        </p:spPr>
      </p:pic>
    </p:spTree>
  </p:cSld>
  <p:clrMapOvr>
    <a:masterClrMapping/>
  </p:clrMapOvr>
  <p:transition spd="med" advTm="2000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108</TotalTime>
  <Words>116</Words>
  <PresentationFormat>Экран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О НАС ПИШУТ…</vt:lpstr>
      <vt:lpstr>Публикация в газете  «Педагогические вести» о выступлении коллектива Школьного методического театра «Маска» с литературным салоном по произведениям  А.П. Чехова </vt:lpstr>
      <vt:lpstr>Слайд 3</vt:lpstr>
      <vt:lpstr>Публикация победителей окружного конкурса  III Московского литературного фестиваля «Книга собирает друзей» (в том числе, команда школы №460)</vt:lpstr>
      <vt:lpstr>Слайд 5</vt:lpstr>
      <vt:lpstr>Слайд 6</vt:lpstr>
      <vt:lpstr>Публикации стихов собственного сочинения учащихся о школе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НАС ПИШУТ…</dc:title>
  <cp:lastModifiedBy>User</cp:lastModifiedBy>
  <cp:revision>64</cp:revision>
  <dcterms:modified xsi:type="dcterms:W3CDTF">2015-06-24T11:50:48Z</dcterms:modified>
</cp:coreProperties>
</file>