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58" r:id="rId5"/>
    <p:sldId id="262" r:id="rId6"/>
    <p:sldId id="261" r:id="rId7"/>
    <p:sldId id="265" r:id="rId8"/>
    <p:sldId id="264" r:id="rId9"/>
    <p:sldId id="268" r:id="rId10"/>
    <p:sldId id="269" r:id="rId11"/>
    <p:sldId id="270" r:id="rId12"/>
    <p:sldId id="273" r:id="rId13"/>
    <p:sldId id="276" r:id="rId14"/>
    <p:sldId id="277" r:id="rId15"/>
    <p:sldId id="279" r:id="rId16"/>
    <p:sldId id="280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2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Tm="2000">
    <p:wheel spokes="3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926" y="357166"/>
            <a:ext cx="5929354" cy="2428892"/>
          </a:xfrm>
        </p:spPr>
        <p:txBody>
          <a:bodyPr/>
          <a:lstStyle/>
          <a:p>
            <a:pPr algn="ctr"/>
            <a:r>
              <a:rPr lang="ru-RU" sz="3600" dirty="0" smtClean="0"/>
              <a:t>Материалы музея школьного методического театра «маска»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3897030"/>
            <a:ext cx="5114778" cy="2746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3214685"/>
            <a:ext cx="6215106" cy="3357587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50546"/>
            <a:ext cx="7322395" cy="3178454"/>
          </a:xfrm>
          <a:prstGeom prst="rect">
            <a:avLst/>
          </a:prstGeom>
        </p:spPr>
      </p:pic>
      <p:pic>
        <p:nvPicPr>
          <p:cNvPr id="3" name="Рисунок 2" descr="IMG_2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876"/>
            <a:ext cx="7358114" cy="3143272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798999" cy="3643338"/>
          </a:xfrm>
          <a:prstGeom prst="rect">
            <a:avLst/>
          </a:prstGeom>
        </p:spPr>
      </p:pic>
      <p:pic>
        <p:nvPicPr>
          <p:cNvPr id="4" name="Рисунок 3" descr="IMG_2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929066"/>
            <a:ext cx="4214842" cy="2725032"/>
          </a:xfrm>
          <a:prstGeom prst="rect">
            <a:avLst/>
          </a:prstGeom>
        </p:spPr>
      </p:pic>
      <p:pic>
        <p:nvPicPr>
          <p:cNvPr id="5" name="Рисунок 4" descr="IMG_2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57629"/>
            <a:ext cx="4357718" cy="2786082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7.JPG"/>
          <p:cNvPicPr>
            <a:picLocks noChangeAspect="1"/>
          </p:cNvPicPr>
          <p:nvPr/>
        </p:nvPicPr>
        <p:blipFill>
          <a:blip r:embed="rId2" cstate="print"/>
          <a:srcRect l="3906" r="1562"/>
          <a:stretch>
            <a:fillRect/>
          </a:stretch>
        </p:blipFill>
        <p:spPr>
          <a:xfrm>
            <a:off x="142844" y="142853"/>
            <a:ext cx="3873717" cy="2928958"/>
          </a:xfrm>
          <a:prstGeom prst="rect">
            <a:avLst/>
          </a:prstGeom>
        </p:spPr>
      </p:pic>
      <p:pic>
        <p:nvPicPr>
          <p:cNvPr id="3" name="Рисунок 2" descr="IMG_2308.JPG"/>
          <p:cNvPicPr>
            <a:picLocks noChangeAspect="1"/>
          </p:cNvPicPr>
          <p:nvPr/>
        </p:nvPicPr>
        <p:blipFill>
          <a:blip r:embed="rId3" cstate="print"/>
          <a:srcRect t="7990" b="6117"/>
          <a:stretch>
            <a:fillRect/>
          </a:stretch>
        </p:blipFill>
        <p:spPr>
          <a:xfrm>
            <a:off x="857224" y="3429000"/>
            <a:ext cx="6143668" cy="3071834"/>
          </a:xfrm>
          <a:prstGeom prst="rect">
            <a:avLst/>
          </a:prstGeom>
        </p:spPr>
      </p:pic>
      <p:pic>
        <p:nvPicPr>
          <p:cNvPr id="4" name="Рисунок 3" descr="IMG_2309.JPG"/>
          <p:cNvPicPr>
            <a:picLocks noChangeAspect="1"/>
          </p:cNvPicPr>
          <p:nvPr/>
        </p:nvPicPr>
        <p:blipFill>
          <a:blip r:embed="rId4" cstate="print"/>
          <a:srcRect l="3125" t="5031" r="1562" b="2940"/>
          <a:stretch>
            <a:fillRect/>
          </a:stretch>
        </p:blipFill>
        <p:spPr>
          <a:xfrm>
            <a:off x="4071934" y="142852"/>
            <a:ext cx="4572032" cy="2937156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5235"/>
            <a:ext cx="9144000" cy="6427530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57430"/>
            <a:ext cx="9144000" cy="4214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01" y="214290"/>
            <a:ext cx="86439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Материалы к спектаклю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«Ромео и Джульетта»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У. Шекспира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071966" cy="3034914"/>
          </a:xfrm>
          <a:prstGeom prst="rect">
            <a:avLst/>
          </a:prstGeom>
        </p:spPr>
      </p:pic>
      <p:pic>
        <p:nvPicPr>
          <p:cNvPr id="3" name="Рисунок 2" descr="IMG_2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14291"/>
            <a:ext cx="4572000" cy="3000396"/>
          </a:xfrm>
          <a:prstGeom prst="rect">
            <a:avLst/>
          </a:prstGeom>
        </p:spPr>
      </p:pic>
      <p:pic>
        <p:nvPicPr>
          <p:cNvPr id="4" name="Рисунок 3" descr="IMG_2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429000"/>
            <a:ext cx="8786874" cy="3340287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3.JPG"/>
          <p:cNvPicPr>
            <a:picLocks noChangeAspect="1"/>
          </p:cNvPicPr>
          <p:nvPr/>
        </p:nvPicPr>
        <p:blipFill>
          <a:blip r:embed="rId2" cstate="print"/>
          <a:srcRect l="3906" r="1562" b="3056"/>
          <a:stretch>
            <a:fillRect/>
          </a:stretch>
        </p:blipFill>
        <p:spPr>
          <a:xfrm>
            <a:off x="142844" y="142852"/>
            <a:ext cx="4429156" cy="3093184"/>
          </a:xfrm>
          <a:prstGeom prst="rect">
            <a:avLst/>
          </a:prstGeom>
        </p:spPr>
      </p:pic>
      <p:pic>
        <p:nvPicPr>
          <p:cNvPr id="3" name="Рисунок 2" descr="IMG_2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42852"/>
            <a:ext cx="4000528" cy="3071833"/>
          </a:xfrm>
          <a:prstGeom prst="rect">
            <a:avLst/>
          </a:prstGeom>
        </p:spPr>
      </p:pic>
      <p:pic>
        <p:nvPicPr>
          <p:cNvPr id="4" name="Рисунок 3" descr="IMG_2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429000"/>
            <a:ext cx="8786874" cy="3286148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7145"/>
            <a:ext cx="8572560" cy="6643710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3"/>
            <a:ext cx="7715304" cy="66941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</a:rPr>
              <a:t>Н.В. Коркашовой создан Музей школьного методического театра «Маска», включающий в себя награды, адресованные театру и его руководителям, фото и видеоматериалы о театральных постановках, иллюстрированные альбомы об истории театра, </a:t>
            </a:r>
            <a:r>
              <a:rPr lang="ru-RU" sz="3900" b="1" dirty="0" err="1" smtClean="0">
                <a:solidFill>
                  <a:schemeClr val="accent5">
                    <a:lumMod val="50000"/>
                  </a:schemeClr>
                </a:solidFill>
              </a:rPr>
              <a:t>постеры</a:t>
            </a: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</a:rPr>
              <a:t>, альбомы с отзывами о спектаклях и др.</a:t>
            </a:r>
            <a:endParaRPr lang="ru-RU" sz="39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7500990" cy="50937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5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Материалы музея </a:t>
            </a:r>
          </a:p>
          <a:p>
            <a:pPr algn="ctr"/>
            <a:r>
              <a:rPr lang="ru-RU" sz="65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 театральной постановке «Женитьба </a:t>
            </a:r>
            <a:r>
              <a:rPr lang="ru-RU" sz="65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Бальзаминова</a:t>
            </a:r>
            <a:r>
              <a:rPr lang="ru-RU" sz="65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»</a:t>
            </a:r>
            <a:endParaRPr lang="ru-RU" sz="65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6.JPG"/>
          <p:cNvPicPr>
            <a:picLocks noChangeAspect="1"/>
          </p:cNvPicPr>
          <p:nvPr/>
        </p:nvPicPr>
        <p:blipFill>
          <a:blip r:embed="rId2" cstate="print"/>
          <a:srcRect l="2459" t="1444" r="1639" b="2523"/>
          <a:stretch>
            <a:fillRect/>
          </a:stretch>
        </p:blipFill>
        <p:spPr>
          <a:xfrm>
            <a:off x="250000" y="107145"/>
            <a:ext cx="4153199" cy="3178980"/>
          </a:xfrm>
          <a:prstGeom prst="rect">
            <a:avLst/>
          </a:prstGeom>
        </p:spPr>
      </p:pic>
      <p:pic>
        <p:nvPicPr>
          <p:cNvPr id="4" name="Рисунок 3" descr="IMG_2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928934"/>
            <a:ext cx="6731018" cy="3765476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715304" cy="564360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Материалы музея к театральной постановке </a:t>
            </a:r>
            <a:b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«Играем жизнь» </a:t>
            </a:r>
            <a:b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произведениям </a:t>
            </a:r>
            <a:b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М. Зощенко</a:t>
            </a:r>
            <a:endParaRPr lang="ru-RU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6921"/>
            <a:ext cx="5000660" cy="3789272"/>
          </a:xfrm>
          <a:prstGeom prst="rect">
            <a:avLst/>
          </a:prstGeom>
        </p:spPr>
      </p:pic>
      <p:pic>
        <p:nvPicPr>
          <p:cNvPr id="3" name="Рисунок 2" descr="IMG_2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3429000"/>
            <a:ext cx="5429272" cy="3265739"/>
          </a:xfrm>
          <a:prstGeom prst="rect">
            <a:avLst/>
          </a:prstGeom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7242048" cy="4786346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Материалы школьного музея по литературным салонам</a:t>
            </a:r>
            <a:endParaRPr lang="ru-RU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1835"/>
            <a:ext cx="4429124" cy="3277165"/>
          </a:xfrm>
          <a:prstGeom prst="rect">
            <a:avLst/>
          </a:prstGeom>
        </p:spPr>
      </p:pic>
      <p:pic>
        <p:nvPicPr>
          <p:cNvPr id="3" name="Рисунок 2" descr="IMG_2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50009"/>
            <a:ext cx="4286280" cy="3178991"/>
          </a:xfrm>
          <a:prstGeom prst="rect">
            <a:avLst/>
          </a:prstGeom>
        </p:spPr>
      </p:pic>
      <p:pic>
        <p:nvPicPr>
          <p:cNvPr id="4" name="Рисунок 3" descr="IMG_2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3571876"/>
            <a:ext cx="4439681" cy="311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10.JPG"/>
          <p:cNvPicPr>
            <a:picLocks noChangeAspect="1"/>
          </p:cNvPicPr>
          <p:nvPr/>
        </p:nvPicPr>
        <p:blipFill>
          <a:blip r:embed="rId2" cstate="print"/>
          <a:srcRect l="3125" t="2463" r="7031" b="1383"/>
          <a:stretch>
            <a:fillRect/>
          </a:stretch>
        </p:blipFill>
        <p:spPr>
          <a:xfrm>
            <a:off x="142844" y="285728"/>
            <a:ext cx="8786874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80</TotalTime>
  <Words>84</Words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Изящная</vt:lpstr>
      <vt:lpstr>Материалы музея школьного методического театра «маска»</vt:lpstr>
      <vt:lpstr>Слайд 2</vt:lpstr>
      <vt:lpstr>Слайд 3</vt:lpstr>
      <vt:lpstr>Слайд 4</vt:lpstr>
      <vt:lpstr>Материалы музея к театральной постановке  «Играем жизнь»  по произведениям  М. Зощенко</vt:lpstr>
      <vt:lpstr>Слайд 6</vt:lpstr>
      <vt:lpstr>Материалы школьного музея по литературным салонам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Материалы музея школьного методического театра «маска»</dc:title>
  <cp:lastModifiedBy>User</cp:lastModifiedBy>
  <cp:revision>35</cp:revision>
  <dcterms:modified xsi:type="dcterms:W3CDTF">2015-06-24T11:21:57Z</dcterms:modified>
</cp:coreProperties>
</file>