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3" autoAdjust="0"/>
  </p:normalViewPr>
  <p:slideViewPr>
    <p:cSldViewPr>
      <p:cViewPr varScale="1">
        <p:scale>
          <a:sx n="85" d="100"/>
          <a:sy n="85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143932" cy="621510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ОТЗЫВЫ </a:t>
            </a:r>
            <a:br>
              <a:rPr lang="ru-RU" sz="4400" dirty="0" smtClean="0"/>
            </a:br>
            <a:r>
              <a:rPr lang="ru-RU" sz="4400" dirty="0" smtClean="0"/>
              <a:t>о Школьном методическом театре «МАСКА»</a:t>
            </a:r>
            <a:br>
              <a:rPr lang="ru-RU" sz="4400" dirty="0" smtClean="0"/>
            </a:br>
            <a:r>
              <a:rPr lang="ru-RU" sz="4400" dirty="0" smtClean="0"/>
              <a:t>ГБОУ г. </a:t>
            </a:r>
            <a:r>
              <a:rPr lang="ru-RU" sz="4400" dirty="0" smtClean="0"/>
              <a:t>Москвы </a:t>
            </a:r>
            <a:r>
              <a:rPr lang="ru-RU" sz="4400" dirty="0" smtClean="0"/>
              <a:t>«Школа №460 имени дважды Героя Советского Союза </a:t>
            </a:r>
            <a:br>
              <a:rPr lang="ru-RU" sz="4400" dirty="0" smtClean="0"/>
            </a:br>
            <a:r>
              <a:rPr lang="ru-RU" sz="4400" dirty="0" smtClean="0"/>
              <a:t>А.А. Головачёва»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929330"/>
            <a:ext cx="8429684" cy="64294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29684" cy="1785950"/>
          </a:xfrm>
        </p:spPr>
        <p:txBody>
          <a:bodyPr>
            <a:normAutofit fontScale="90000"/>
          </a:bodyPr>
          <a:lstStyle/>
          <a:p>
            <a:pPr algn="ctr">
              <a:tabLst>
                <a:tab pos="3857625" algn="l"/>
              </a:tabLst>
            </a:pPr>
            <a:r>
              <a:rPr lang="ru-RU" sz="3100" dirty="0" smtClean="0"/>
              <a:t>За время работы школьного театра его коллективом собрано 5 альбомов с положительными отзывами о поставленных спектаклях</a:t>
            </a:r>
            <a:r>
              <a:rPr lang="ru-RU" sz="3100" dirty="0" smtClean="0"/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2117310"/>
            <a:ext cx="8501122" cy="445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358246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Отзыв о спектакле по произведениям Ф.М. Достоевского, 2012 г.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4925" b="17911"/>
          <a:stretch>
            <a:fillRect/>
          </a:stretch>
        </p:blipFill>
        <p:spPr bwMode="auto">
          <a:xfrm>
            <a:off x="285720" y="1643050"/>
            <a:ext cx="835824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36787" cy="12144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Отзыв о спектакле </a:t>
            </a:r>
            <a:br>
              <a:rPr lang="ru-RU" dirty="0" smtClean="0"/>
            </a:br>
            <a:r>
              <a:rPr lang="ru-RU" dirty="0" smtClean="0"/>
              <a:t>«Королевство кривых зеркал», 2014 г.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714488"/>
            <a:ext cx="8429684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14287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	Наши спектакли посещают зрители из разных регионов России. </a:t>
            </a:r>
            <a:br>
              <a:rPr lang="ru-RU" sz="2800" dirty="0" smtClean="0"/>
            </a:br>
            <a:r>
              <a:rPr lang="ru-RU" sz="2800" dirty="0" smtClean="0"/>
              <a:t>Вот отзыв одного из зрителей из Сибири: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785926"/>
            <a:ext cx="8429684" cy="485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3525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	Зрителями постановок школьного театра являются руководители других театральных учреждений) 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857365"/>
            <a:ext cx="8572560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358246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 напоследок… трогательный отзыв от В.С. Куц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571612"/>
            <a:ext cx="857256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</TotalTime>
  <Words>42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ОТЗЫВЫ  о Школьном методическом театре «МАСКА» ГБОУ г. Москвы «Школа №460 имени дважды Героя Советского Союза  А.А. Головачёва» </vt:lpstr>
      <vt:lpstr>За время работы школьного театра его коллективом собрано 5 альбомов с положительными отзывами о поставленных спектаклях)</vt:lpstr>
      <vt:lpstr>Отзыв о спектакле по произведениям Ф.М. Достоевского, 2012 г.</vt:lpstr>
      <vt:lpstr>Отзыв о спектакле  «Королевство кривых зеркал», 2014 г.</vt:lpstr>
      <vt:lpstr> Наши спектакли посещают зрители из разных регионов России.  Вот отзыв одного из зрителей из Сибири:</vt:lpstr>
      <vt:lpstr> Зрителями постановок школьного театра являются руководители других театральных учреждений) </vt:lpstr>
      <vt:lpstr>И напоследок… трогательный отзыв от В.С. Куц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cp:lastModifiedBy>User</cp:lastModifiedBy>
  <cp:revision>25</cp:revision>
  <dcterms:modified xsi:type="dcterms:W3CDTF">2015-06-23T20:09:29Z</dcterms:modified>
</cp:coreProperties>
</file>